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  <p:sldId id="266" r:id="rId5"/>
    <p:sldId id="260" r:id="rId6"/>
    <p:sldId id="267" r:id="rId7"/>
    <p:sldId id="268" r:id="rId8"/>
    <p:sldId id="269" r:id="rId9"/>
    <p:sldId id="261" r:id="rId10"/>
    <p:sldId id="262" r:id="rId11"/>
    <p:sldId id="263" r:id="rId12"/>
    <p:sldId id="264" r:id="rId13"/>
    <p:sldId id="265" r:id="rId14"/>
    <p:sldId id="270" r:id="rId15"/>
    <p:sldId id="257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799288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187624" y="451899"/>
            <a:ext cx="48965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800" dirty="0">
                <a:solidFill>
                  <a:srgbClr val="FFFF00"/>
                </a:solidFill>
                <a:latin typeface="Algerian" pitchFamily="82" charset="0"/>
              </a:rPr>
              <a:t>Las                 profundidades</a:t>
            </a:r>
          </a:p>
          <a:p>
            <a:r>
              <a:rPr lang="es-CO" sz="4800" dirty="0">
                <a:solidFill>
                  <a:srgbClr val="FFFF00"/>
                </a:solidFill>
                <a:latin typeface="Algerian" pitchFamily="82" charset="0"/>
              </a:rPr>
              <a:t>Del océano</a:t>
            </a:r>
          </a:p>
        </p:txBody>
      </p:sp>
    </p:spTree>
    <p:extLst>
      <p:ext uri="{BB962C8B-B14F-4D97-AF65-F5344CB8AC3E}">
        <p14:creationId xmlns:p14="http://schemas.microsoft.com/office/powerpoint/2010/main" val="348667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5.fotolog.com/photo/21/5/9/chaparro_beto/1257800448841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75147"/>
            <a:ext cx="288199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550573" y="-1827584"/>
            <a:ext cx="34796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/>
              <a:t>LAS PROFUNDIDADES DEL OCEANO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550573" y="711319"/>
            <a:ext cx="2533595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La profundidad del océano es tan profunda que solamente se puede medir con el amor de Dios</a:t>
            </a:r>
            <a:r>
              <a:rPr lang="es-CO" sz="4000" dirty="0" smtClean="0"/>
              <a:t>:</a:t>
            </a:r>
          </a:p>
          <a:p>
            <a:pPr algn="ctr"/>
            <a:r>
              <a:rPr lang="es-CO" sz="4000" b="1" dirty="0" smtClean="0"/>
              <a:t>Lea Juan 3:16.</a:t>
            </a:r>
            <a:endParaRPr lang="es-CO" sz="4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11319"/>
            <a:ext cx="3227045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791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23418" y="332656"/>
            <a:ext cx="9167418" cy="6264696"/>
          </a:xfrm>
          <a:solidFill>
            <a:srgbClr val="002060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>
                <a:solidFill>
                  <a:schemeClr val="bg1"/>
                </a:solidFill>
              </a:rPr>
              <a:t>Poco se sabe sobre el fondo marino del planeta. ¿Sabías que se estima que tan sólo se ha estudiado un 5% de lo inmenso de éste?. </a:t>
            </a:r>
            <a:endParaRPr lang="es-CO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La </a:t>
            </a:r>
            <a:r>
              <a:rPr lang="es-CO" dirty="0">
                <a:solidFill>
                  <a:schemeClr val="bg1"/>
                </a:solidFill>
              </a:rPr>
              <a:t>voz agua aparece 582 veces en el Antiguo Testamento y cerca de 80 veces en el Nuevo. </a:t>
            </a:r>
            <a:endParaRPr lang="es-CO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s-CO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FF00"/>
                </a:solidFill>
              </a:rPr>
              <a:t>Pero </a:t>
            </a:r>
            <a:r>
              <a:rPr lang="es-CO" b="1" dirty="0">
                <a:solidFill>
                  <a:srgbClr val="FFFF00"/>
                </a:solidFill>
              </a:rPr>
              <a:t>no se agota allí el vocabulario referente al agua. Tenemos en la Biblia toda una constelación de términos en torno a este tema. La palabra mar es de las más frecuentes (395 veces) en hebreo y 92 veces en griego</a:t>
            </a:r>
            <a:r>
              <a:rPr lang="es-CO" b="1" dirty="0" smtClean="0">
                <a:solidFill>
                  <a:srgbClr val="FFFF00"/>
                </a:solidFill>
              </a:rPr>
              <a:t>.</a:t>
            </a:r>
          </a:p>
          <a:p>
            <a:pPr marL="0" indent="0" algn="ctr">
              <a:buNone/>
            </a:pPr>
            <a:endParaRPr lang="es-CO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En </a:t>
            </a:r>
            <a:r>
              <a:rPr lang="es-CO" dirty="0">
                <a:solidFill>
                  <a:schemeClr val="bg1"/>
                </a:solidFill>
              </a:rPr>
              <a:t>el Antiguo Testamento este tema se encuentra en 1.500 versículos y en 430 del Nuevo Testamento</a:t>
            </a:r>
            <a:r>
              <a:rPr lang="es-CO" dirty="0"/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11719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332657"/>
            <a:ext cx="4114800" cy="6048671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es-CO" dirty="0" smtClean="0"/>
              <a:t>Para un contraste entre el monte más alto del mundo: el Monte Everest, y la profundidad del Océano, observa la grafica.</a:t>
            </a:r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2657"/>
            <a:ext cx="3816424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590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s-CO" sz="3600" dirty="0" smtClean="0">
                <a:latin typeface="Estrangelo Edessa" pitchFamily="66" charset="0"/>
                <a:cs typeface="Estrangelo Edessa" pitchFamily="66" charset="0"/>
              </a:rPr>
              <a:t>Impresionado con el Poder de Dios al crear el Océano, el Profeta Miqueas dice:</a:t>
            </a:r>
            <a:endParaRPr lang="es-CO" sz="3600" dirty="0">
              <a:latin typeface="Estrangelo Edessa" pitchFamily="66" charset="0"/>
              <a:cs typeface="Estrangelo Edessa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03848" y="1844824"/>
            <a:ext cx="2808312" cy="430993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¿Qué Dios como tú, que perdona la </a:t>
            </a:r>
            <a:r>
              <a:rPr lang="es-CO" dirty="0" smtClean="0"/>
              <a:t>maldad, y olvida el pecado?… </a:t>
            </a:r>
            <a:r>
              <a:rPr lang="es-CO" dirty="0"/>
              <a:t>Echará en lo profundo del mar todos nuestros pecados. </a:t>
            </a: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sz="3000" b="1" dirty="0" smtClean="0">
                <a:solidFill>
                  <a:srgbClr val="C00000"/>
                </a:solidFill>
              </a:rPr>
              <a:t>Miqueas </a:t>
            </a:r>
            <a:r>
              <a:rPr lang="es-CO" sz="3000" b="1" dirty="0">
                <a:solidFill>
                  <a:srgbClr val="C00000"/>
                </a:solidFill>
              </a:rPr>
              <a:t>7:18-19</a:t>
            </a:r>
            <a:r>
              <a:rPr lang="es-CO" sz="3000" b="1" dirty="0" smtClean="0">
                <a:solidFill>
                  <a:srgbClr val="C00000"/>
                </a:solidFill>
              </a:rPr>
              <a:t>.</a:t>
            </a:r>
            <a:endParaRPr lang="es-CO" sz="3000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44824"/>
            <a:ext cx="2828156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33" y="1844824"/>
            <a:ext cx="2887315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987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s-CO" b="1" i="1" dirty="0" smtClean="0">
                <a:latin typeface="Agency FB" pitchFamily="34" charset="0"/>
              </a:rPr>
              <a:t>Si nos volvemos a Dios, Él nos promete: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925144"/>
          </a:xfrm>
          <a:solidFill>
            <a:srgbClr val="002060"/>
          </a:solidFill>
        </p:spPr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es-CO" b="1" dirty="0" smtClean="0">
                <a:solidFill>
                  <a:schemeClr val="bg1"/>
                </a:solidFill>
              </a:rPr>
              <a:t>Los dones espirituales (Rom.12:3-8;1Cor.12).</a:t>
            </a:r>
          </a:p>
          <a:p>
            <a:pPr marL="514350" indent="-514350">
              <a:buAutoNum type="arabicPeriod"/>
            </a:pPr>
            <a:r>
              <a:rPr lang="es-CO" b="1" dirty="0" smtClean="0">
                <a:solidFill>
                  <a:schemeClr val="bg1"/>
                </a:solidFill>
              </a:rPr>
              <a:t>Perdón por nuestros pecados (1Juan1:9)</a:t>
            </a:r>
          </a:p>
          <a:p>
            <a:pPr marL="514350" indent="-514350">
              <a:buAutoNum type="arabicPeriod"/>
            </a:pPr>
            <a:r>
              <a:rPr lang="es-CO" b="1" dirty="0" smtClean="0">
                <a:solidFill>
                  <a:schemeClr val="bg1"/>
                </a:solidFill>
              </a:rPr>
              <a:t>Paz (Filipenses 4:7)</a:t>
            </a:r>
          </a:p>
          <a:p>
            <a:pPr marL="514350" indent="-514350">
              <a:buAutoNum type="arabicPeriod"/>
            </a:pPr>
            <a:r>
              <a:rPr lang="es-CO" b="1" dirty="0" smtClean="0">
                <a:solidFill>
                  <a:schemeClr val="bg1"/>
                </a:solidFill>
              </a:rPr>
              <a:t>Poder para superar las tentaciones (1Cor.10:13)</a:t>
            </a:r>
          </a:p>
          <a:p>
            <a:pPr marL="514350" indent="-514350">
              <a:buAutoNum type="arabicPeriod"/>
            </a:pPr>
            <a:r>
              <a:rPr lang="es-CO" b="1" dirty="0" smtClean="0">
                <a:solidFill>
                  <a:schemeClr val="bg1"/>
                </a:solidFill>
              </a:rPr>
              <a:t>Sabiduría en tiempos de prueba (San.1:5)</a:t>
            </a:r>
          </a:p>
          <a:p>
            <a:pPr marL="514350" indent="-514350">
              <a:buAutoNum type="arabicPeriod"/>
            </a:pPr>
            <a:r>
              <a:rPr lang="es-CO" b="1" dirty="0" smtClean="0">
                <a:solidFill>
                  <a:schemeClr val="bg1"/>
                </a:solidFill>
              </a:rPr>
              <a:t>Poder para vivir (Efe.3:20)</a:t>
            </a:r>
          </a:p>
          <a:p>
            <a:pPr marL="514350" indent="-514350">
              <a:buAutoNum type="arabicPeriod"/>
            </a:pPr>
            <a:r>
              <a:rPr lang="es-CO" b="1" dirty="0" smtClean="0">
                <a:solidFill>
                  <a:schemeClr val="bg1"/>
                </a:solidFill>
              </a:rPr>
              <a:t>Acceso a Dios por la oración (Efe.3:12)</a:t>
            </a:r>
          </a:p>
          <a:p>
            <a:pPr marL="514350" indent="-514350">
              <a:buAutoNum type="arabicPeriod"/>
            </a:pPr>
            <a:r>
              <a:rPr lang="es-CO" b="1" dirty="0" smtClean="0">
                <a:solidFill>
                  <a:schemeClr val="bg1"/>
                </a:solidFill>
              </a:rPr>
              <a:t>Gracia y Misericordia en tiempos de necesidad (Heb.4:16)</a:t>
            </a:r>
          </a:p>
          <a:p>
            <a:pPr marL="514350" indent="-514350">
              <a:buAutoNum type="arabicPeriod"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5338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s-CO" sz="5400" b="1" i="1" dirty="0" smtClean="0">
                <a:latin typeface="Agency FB" pitchFamily="34" charset="0"/>
              </a:rPr>
              <a:t>El amor de Dios no tiene limite</a:t>
            </a:r>
            <a:endParaRPr lang="es-CO" sz="5400" b="1" i="1" dirty="0">
              <a:latin typeface="Agency FB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4104456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2816"/>
            <a:ext cx="3888432" cy="465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19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chemeClr val="bg1"/>
                </a:solidFill>
                <a:latin typeface="Agency FB" pitchFamily="34" charset="0"/>
              </a:rPr>
              <a:t>No importa lo que tu seas: Dios te ama por sobre todas las cosas</a:t>
            </a:r>
            <a:endParaRPr lang="es-CO" b="1" i="1" dirty="0">
              <a:solidFill>
                <a:schemeClr val="bg1"/>
              </a:solidFill>
              <a:latin typeface="Agency FB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7848871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9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63888" y="620689"/>
            <a:ext cx="2808312" cy="259228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La paga del pecado es muerte, mas la dádiva de Dios es vida eterna en Cristo Jesús Señor Nuestro. </a:t>
            </a:r>
          </a:p>
          <a:p>
            <a:pPr marL="0" indent="0" algn="ctr">
              <a:buNone/>
            </a:pPr>
            <a:r>
              <a:rPr lang="es-CO" b="1" u="sng" dirty="0" smtClean="0"/>
              <a:t>Romanos </a:t>
            </a:r>
            <a:r>
              <a:rPr lang="es-CO" b="1" u="sng" dirty="0"/>
              <a:t>6:23</a:t>
            </a:r>
            <a:r>
              <a:rPr lang="es-CO" b="1" u="sng" dirty="0" smtClean="0"/>
              <a:t>.</a:t>
            </a:r>
            <a:endParaRPr lang="es-CO" b="1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764704"/>
            <a:ext cx="230425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00869"/>
            <a:ext cx="2808312" cy="2584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19771" y="3933056"/>
            <a:ext cx="7344816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Vida </a:t>
            </a:r>
            <a:r>
              <a:rPr lang="es-CO" sz="2400" dirty="0" smtClean="0"/>
              <a:t>eterna: Significa que  el </a:t>
            </a:r>
            <a:r>
              <a:rPr lang="es-CO" sz="2400" dirty="0"/>
              <a:t>don de la vida eterna, que Adán y Eva perdieron por su </a:t>
            </a:r>
            <a:r>
              <a:rPr lang="es-CO" sz="2400" dirty="0" smtClean="0"/>
              <a:t>transgresión </a:t>
            </a:r>
            <a:r>
              <a:rPr lang="es-CO" sz="2400" dirty="0"/>
              <a:t>será restaurado a todos los que estén dispuestos a recibirlo y se preparen para él dedicando su vida al servicio de </a:t>
            </a:r>
            <a:r>
              <a:rPr lang="es-CO" sz="2400" dirty="0" smtClean="0"/>
              <a:t>Dios. </a:t>
            </a:r>
          </a:p>
          <a:p>
            <a:pPr algn="ctr"/>
            <a:r>
              <a:rPr lang="es-CO" sz="2400" dirty="0" smtClean="0"/>
              <a:t>Lea (Rom.2:7</a:t>
            </a:r>
            <a:r>
              <a:rPr lang="es-CO" sz="2400" dirty="0"/>
              <a:t>; </a:t>
            </a:r>
            <a:r>
              <a:rPr lang="es-CO" sz="2400" dirty="0" smtClean="0"/>
              <a:t>Rom.6:22</a:t>
            </a:r>
            <a:r>
              <a:rPr lang="es-CO" sz="2400" dirty="0"/>
              <a:t>; cf.  </a:t>
            </a:r>
            <a:r>
              <a:rPr lang="es-CO" sz="2400" dirty="0" smtClean="0"/>
              <a:t>Apoc.21:4, Apoc.21:22 </a:t>
            </a:r>
            <a:r>
              <a:rPr lang="es-CO" sz="2400" dirty="0"/>
              <a:t>:2-3). </a:t>
            </a:r>
          </a:p>
        </p:txBody>
      </p:sp>
    </p:spTree>
    <p:extLst>
      <p:ext uri="{BB962C8B-B14F-4D97-AF65-F5344CB8AC3E}">
        <p14:creationId xmlns:p14="http://schemas.microsoft.com/office/powerpoint/2010/main" val="166907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9"/>
            <a:ext cx="4906888" cy="33123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600" b="1" u="sng" dirty="0" smtClean="0"/>
              <a:t>Ilustración:</a:t>
            </a:r>
          </a:p>
          <a:p>
            <a:pPr marL="0" indent="0">
              <a:buNone/>
            </a:pPr>
            <a:r>
              <a:rPr lang="es-CO" dirty="0" smtClean="0"/>
              <a:t>En </a:t>
            </a:r>
            <a:r>
              <a:rPr lang="es-CO" dirty="0"/>
              <a:t>su aldea Billy era conocido por su inclinación inmoderada hacia el alcohol. Cierto día oyó el Evangelio y recibió a Jesucristo como su Salvador personal.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2656"/>
            <a:ext cx="2466975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834816" y="4437112"/>
            <a:ext cx="58416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Ahora, liberado de la esclavitud del alcohol, no le avergüenza hablar de su felicidad a todo el mundo. Lee la Biblia como la carta que Dios envió a los hombres, y no deja de maravillarse.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37112"/>
            <a:ext cx="265530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972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258816" cy="3293343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Un día se enteró de que el océano puede alcanzar profundidades hasta de once mil metros. Entonces exclamó: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2656"/>
            <a:ext cx="3528391" cy="3509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87624" y="4188542"/>
            <a:ext cx="6408712" cy="252376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!Es maravilloso, la Escritura dice que Dios echó todos mis pecados en lo profundo del mar. ¡Es, pues, evidente que jamás se podrá volverlos a hallar, ya que el océano es tan profundo!</a:t>
            </a:r>
            <a:br>
              <a:rPr lang="es-CO" sz="2800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544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60032" y="692697"/>
            <a:ext cx="3826768" cy="320305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La buena noticia es que Dios </a:t>
            </a:r>
            <a:r>
              <a:rPr lang="es-CO" dirty="0"/>
              <a:t>jamás se acordará de los pecados de quienes creyeron en el Señor Jesús, pues gracias a su obra en la cruz, son perdonados.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23" y="476672"/>
            <a:ext cx="3816424" cy="341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33623" y="4797152"/>
            <a:ext cx="61024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3200" dirty="0"/>
              <a:t>Cuando acudimos a Jesús, a menudo experimentamos un gozo y una paz intensas.</a:t>
            </a:r>
            <a:br>
              <a:rPr lang="es-CO" sz="3200" dirty="0"/>
            </a:b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12383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4618856" cy="3454127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Luego pasan los años y quizá nos dejamos invadir por las preocupaciones, e incluso volvemos a hablar de faltas antiguas ya confesadas.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715656"/>
            <a:ext cx="3456384" cy="3454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915816" y="4509120"/>
            <a:ext cx="5832648" cy="224676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Recordemos siempre que Jesús llevó todo el peso de nuestra culpabilidad. No debemos andar </a:t>
            </a:r>
            <a:r>
              <a:rPr lang="es-CO" sz="2800" dirty="0" smtClean="0"/>
              <a:t>cargados </a:t>
            </a:r>
            <a:r>
              <a:rPr lang="es-CO" sz="2800" dirty="0"/>
              <a:t>de nuestros </a:t>
            </a:r>
            <a:r>
              <a:rPr lang="es-CO" sz="2800" dirty="0" smtClean="0"/>
              <a:t>pecados confesados.</a:t>
            </a:r>
            <a:r>
              <a:rPr lang="es-CO" sz="2800" dirty="0"/>
              <a:t/>
            </a:r>
            <a:br>
              <a:rPr lang="es-CO" sz="2800" dirty="0"/>
            </a:br>
            <a:endParaRPr lang="es-CO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09119"/>
            <a:ext cx="12954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4174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568952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88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620688"/>
            <a:ext cx="4114800" cy="381642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Con </a:t>
            </a:r>
            <a:r>
              <a:rPr lang="es-CO" dirty="0"/>
              <a:t>una fe renovada, aceptemos el perdón de Dios. Entonces podremos exclamar con agradecimiento y gozo: </a:t>
            </a:r>
            <a:endParaRPr lang="es-CO" dirty="0" smtClean="0"/>
          </a:p>
          <a:p>
            <a:pPr marL="0" indent="0" algn="ctr">
              <a:buNone/>
            </a:pPr>
            <a:endParaRPr lang="es-CO" b="1" dirty="0"/>
          </a:p>
          <a:p>
            <a:pPr marL="0" indent="0" algn="ctr">
              <a:buNone/>
            </a:pPr>
            <a:r>
              <a:rPr lang="es-CO" b="1" dirty="0" smtClean="0"/>
              <a:t>“</a:t>
            </a:r>
            <a:r>
              <a:rPr lang="es-CO" b="1" dirty="0"/>
              <a:t>A ti (Dios mío) agradó librar mi vida del hoyo de corrupción; porque echaste tras tus espaldas todos mis pecados”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(</a:t>
            </a:r>
            <a:r>
              <a:rPr lang="es-CO" b="1" dirty="0">
                <a:solidFill>
                  <a:srgbClr val="FF0000"/>
                </a:solidFill>
              </a:rPr>
              <a:t>Isaías 38:17</a:t>
            </a:r>
            <a:r>
              <a:rPr lang="es-CO" b="1" dirty="0" smtClean="0">
                <a:solidFill>
                  <a:srgbClr val="FF0000"/>
                </a:solidFill>
              </a:rPr>
              <a:t>).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76672"/>
            <a:ext cx="367240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4869160"/>
            <a:ext cx="8352928" cy="1938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Mi deseo y oración es que «La gracia del Señor Jesucristo, el amor de Dios y la comunión del Espíritu Santo sean con todos vosotros. Amén</a:t>
            </a:r>
            <a:r>
              <a:rPr lang="es-CO" sz="2000" b="1" dirty="0" smtClean="0">
                <a:solidFill>
                  <a:srgbClr val="FF0000"/>
                </a:solidFill>
              </a:rPr>
              <a:t>».</a:t>
            </a:r>
          </a:p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 </a:t>
            </a:r>
            <a:r>
              <a:rPr lang="es-CO" sz="2000" b="1" dirty="0">
                <a:solidFill>
                  <a:srgbClr val="FF0000"/>
                </a:solidFill>
              </a:rPr>
              <a:t>Si desea obtener este mensaje escrito, o cualquier otro, no dude en </a:t>
            </a:r>
            <a:r>
              <a:rPr lang="es-CO" sz="2000" b="1" dirty="0" smtClean="0">
                <a:solidFill>
                  <a:srgbClr val="FF0000"/>
                </a:solidFill>
              </a:rPr>
              <a:t>solicítalo </a:t>
            </a:r>
            <a:r>
              <a:rPr lang="es-CO" sz="2000" b="1" dirty="0">
                <a:solidFill>
                  <a:srgbClr val="FF0000"/>
                </a:solidFill>
              </a:rPr>
              <a:t>al correo que aparece al inicio del </a:t>
            </a:r>
            <a:r>
              <a:rPr lang="es-CO" sz="2000" b="1" dirty="0" smtClean="0">
                <a:solidFill>
                  <a:srgbClr val="FF0000"/>
                </a:solidFill>
              </a:rPr>
              <a:t>temario, y con gusto será atendido su pedido. </a:t>
            </a:r>
            <a:r>
              <a:rPr lang="es-CO" sz="2000" b="1" dirty="0">
                <a:solidFill>
                  <a:srgbClr val="FF0000"/>
                </a:solidFill>
              </a:rPr>
              <a:t>Y recuerda que Cristo viene pronto. </a:t>
            </a:r>
            <a:r>
              <a:rPr lang="es-CO" sz="2000" b="1" dirty="0" smtClean="0">
                <a:solidFill>
                  <a:srgbClr val="FF0000"/>
                </a:solidFill>
              </a:rPr>
              <a:t>Prepárate, </a:t>
            </a:r>
            <a:r>
              <a:rPr lang="es-CO" sz="2000" b="1" dirty="0">
                <a:solidFill>
                  <a:srgbClr val="FF0000"/>
                </a:solidFill>
              </a:rPr>
              <a:t>y comparta estos temas. Amen. </a:t>
            </a:r>
          </a:p>
        </p:txBody>
      </p:sp>
    </p:spTree>
    <p:extLst>
      <p:ext uri="{BB962C8B-B14F-4D97-AF65-F5344CB8AC3E}">
        <p14:creationId xmlns:p14="http://schemas.microsoft.com/office/powerpoint/2010/main" val="788501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706</Words>
  <Application>Microsoft Office PowerPoint</Application>
  <PresentationFormat>Presentación en pantalla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Tema de Office</vt:lpstr>
      <vt:lpstr>Presentación de PowerPoint</vt:lpstr>
      <vt:lpstr>Presentación de PowerPoint</vt:lpstr>
      <vt:lpstr>Presentación de PowerPoint</vt:lpstr>
      <vt:lpstr>Para un contraste entre el monte más alto del mundo: el Monte Everest, y la profundidad del Océano, observa la grafica.</vt:lpstr>
      <vt:lpstr>Impresionado con el Poder de Dios al crear el Océano, el Profeta Miqueas dice:</vt:lpstr>
      <vt:lpstr>Si nos volvemos a Dios, Él nos promete:</vt:lpstr>
      <vt:lpstr>El amor de Dios no tiene limite</vt:lpstr>
      <vt:lpstr>No importa lo que tu seas: Dios te ama por sobre todas las cosas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PROFUNDIDADES DEL OCEANO</dc:title>
  <dc:creator>FAMILIA FIERRO CH</dc:creator>
  <cp:lastModifiedBy>FAMILIA FIERRO CH</cp:lastModifiedBy>
  <cp:revision>47</cp:revision>
  <dcterms:created xsi:type="dcterms:W3CDTF">2013-05-03T03:36:57Z</dcterms:created>
  <dcterms:modified xsi:type="dcterms:W3CDTF">2014-08-10T21:58:10Z</dcterms:modified>
</cp:coreProperties>
</file>